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98" r:id="rId7"/>
    <p:sldId id="258" r:id="rId8"/>
    <p:sldId id="259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79" r:id="rId18"/>
    <p:sldId id="270" r:id="rId19"/>
    <p:sldId id="293" r:id="rId20"/>
    <p:sldId id="294" r:id="rId21"/>
    <p:sldId id="277" r:id="rId22"/>
    <p:sldId id="276" r:id="rId23"/>
    <p:sldId id="275" r:id="rId24"/>
    <p:sldId id="269" r:id="rId25"/>
    <p:sldId id="278" r:id="rId26"/>
    <p:sldId id="280" r:id="rId27"/>
    <p:sldId id="281" r:id="rId28"/>
    <p:sldId id="282" r:id="rId29"/>
    <p:sldId id="283" r:id="rId30"/>
    <p:sldId id="286" r:id="rId31"/>
    <p:sldId id="291" r:id="rId32"/>
    <p:sldId id="273" r:id="rId33"/>
    <p:sldId id="290" r:id="rId34"/>
    <p:sldId id="284" r:id="rId35"/>
    <p:sldId id="287" r:id="rId36"/>
    <p:sldId id="288" r:id="rId37"/>
    <p:sldId id="285" r:id="rId38"/>
    <p:sldId id="296" r:id="rId39"/>
    <p:sldId id="297" r:id="rId40"/>
    <p:sldId id="289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6B310A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100" d="100"/>
          <a:sy n="100" d="100"/>
        </p:scale>
        <p:origin x="58" y="-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4.xml"/><Relationship Id="rId7" Type="http://schemas.openxmlformats.org/officeDocument/2006/relationships/image" Target="../media/image2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2.png"/><Relationship Id="rId5" Type="http://schemas.openxmlformats.org/officeDocument/2006/relationships/image" Target="../media/image33.jpeg"/><Relationship Id="rId4" Type="http://schemas.openxmlformats.org/officeDocument/2006/relationships/image" Target="../media/image3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2.png"/><Relationship Id="rId5" Type="http://schemas.openxmlformats.org/officeDocument/2006/relationships/image" Target="../media/image33.jpeg"/><Relationship Id="rId4" Type="http://schemas.openxmlformats.org/officeDocument/2006/relationships/image" Target="../media/image3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45.png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4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3.png"/><Relationship Id="rId5" Type="http://schemas.openxmlformats.org/officeDocument/2006/relationships/tags" Target="../tags/tag39.xml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tags" Target="../tags/tag38.xml"/><Relationship Id="rId9" Type="http://schemas.openxmlformats.org/officeDocument/2006/relationships/image" Target="../media/image38.wmf"/><Relationship Id="rId1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3.xml"/><Relationship Id="rId7" Type="http://schemas.openxmlformats.org/officeDocument/2006/relationships/image" Target="../media/image50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6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55.png"/><Relationship Id="rId5" Type="http://schemas.openxmlformats.org/officeDocument/2006/relationships/tags" Target="../tags/tag48.xml"/><Relationship Id="rId10" Type="http://schemas.openxmlformats.org/officeDocument/2006/relationships/image" Target="../media/image54.png"/><Relationship Id="rId4" Type="http://schemas.openxmlformats.org/officeDocument/2006/relationships/tags" Target="../tags/tag47.xml"/><Relationship Id="rId9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52.xml"/><Relationship Id="rId21" Type="http://schemas.openxmlformats.org/officeDocument/2006/relationships/image" Target="../media/image68.png"/><Relationship Id="rId7" Type="http://schemas.openxmlformats.org/officeDocument/2006/relationships/tags" Target="../tags/tag56.xml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5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58.png"/><Relationship Id="rId5" Type="http://schemas.openxmlformats.org/officeDocument/2006/relationships/tags" Target="../tags/tag54.xml"/><Relationship Id="rId15" Type="http://schemas.openxmlformats.org/officeDocument/2006/relationships/image" Target="../media/image62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66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../media/image72.png"/><Relationship Id="rId18" Type="http://schemas.openxmlformats.org/officeDocument/2006/relationships/image" Target="../media/image61.png"/><Relationship Id="rId3" Type="http://schemas.openxmlformats.org/officeDocument/2006/relationships/tags" Target="../tags/tag62.xml"/><Relationship Id="rId21" Type="http://schemas.openxmlformats.org/officeDocument/2006/relationships/image" Target="../media/image76.png"/><Relationship Id="rId7" Type="http://schemas.openxmlformats.org/officeDocument/2006/relationships/tags" Target="../tags/tag6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0.png"/><Relationship Id="rId2" Type="http://schemas.openxmlformats.org/officeDocument/2006/relationships/tags" Target="../tags/tag61.xml"/><Relationship Id="rId16" Type="http://schemas.openxmlformats.org/officeDocument/2006/relationships/image" Target="../media/image59.png"/><Relationship Id="rId20" Type="http://schemas.openxmlformats.org/officeDocument/2006/relationships/image" Target="../media/image75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image" Target="../media/image58.png"/><Relationship Id="rId10" Type="http://schemas.openxmlformats.org/officeDocument/2006/relationships/tags" Target="../tags/tag69.xml"/><Relationship Id="rId19" Type="http://schemas.openxmlformats.org/officeDocument/2006/relationships/image" Target="../media/image74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image" Target="../media/image73.png"/><Relationship Id="rId22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61.png"/><Relationship Id="rId17" Type="http://schemas.openxmlformats.org/officeDocument/2006/relationships/image" Target="../media/image82.png"/><Relationship Id="rId2" Type="http://schemas.openxmlformats.org/officeDocument/2006/relationships/tags" Target="../tags/tag72.xml"/><Relationship Id="rId16" Type="http://schemas.openxmlformats.org/officeDocument/2006/relationships/image" Target="../media/image81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15" Type="http://schemas.openxmlformats.org/officeDocument/2006/relationships/image" Target="../media/image80.png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83.xml"/><Relationship Id="rId7" Type="http://schemas.openxmlformats.org/officeDocument/2006/relationships/image" Target="../media/image85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84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8.png"/><Relationship Id="rId4" Type="http://schemas.openxmlformats.org/officeDocument/2006/relationships/tags" Target="../tags/tag84.xml"/><Relationship Id="rId9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97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96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95.png"/><Relationship Id="rId5" Type="http://schemas.openxmlformats.org/officeDocument/2006/relationships/tags" Target="../tags/tag92.xml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tags" Target="../tags/tag91.xml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97.xml"/><Relationship Id="rId7" Type="http://schemas.openxmlformats.org/officeDocument/2006/relationships/image" Target="../media/image100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01.xml"/><Relationship Id="rId7" Type="http://schemas.openxmlformats.org/officeDocument/2006/relationships/image" Target="../media/image101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95.png"/><Relationship Id="rId5" Type="http://schemas.openxmlformats.org/officeDocument/2006/relationships/tags" Target="../tags/tag103.xml"/><Relationship Id="rId10" Type="http://schemas.openxmlformats.org/officeDocument/2006/relationships/image" Target="../media/image103.png"/><Relationship Id="rId4" Type="http://schemas.openxmlformats.org/officeDocument/2006/relationships/tags" Target="../tags/tag102.xml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78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7.xml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19.xml"/><Relationship Id="rId10" Type="http://schemas.openxmlformats.org/officeDocument/2006/relationships/image" Target="../media/image18.png"/><Relationship Id="rId4" Type="http://schemas.openxmlformats.org/officeDocument/2006/relationships/tags" Target="../tags/tag18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BC5DCE-B28A-4E4E-ACE1-0D02586C17DE}"/>
              </a:ext>
            </a:extLst>
          </p:cNvPr>
          <p:cNvGrpSpPr/>
          <p:nvPr/>
        </p:nvGrpSpPr>
        <p:grpSpPr>
          <a:xfrm>
            <a:off x="259257" y="908143"/>
            <a:ext cx="12602000" cy="4730657"/>
            <a:chOff x="259257" y="908143"/>
            <a:chExt cx="12602000" cy="473065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B245B6-8DBA-4027-A71C-10E737CD5E5D}"/>
                </a:ext>
              </a:extLst>
            </p:cNvPr>
            <p:cNvGrpSpPr/>
            <p:nvPr/>
          </p:nvGrpSpPr>
          <p:grpSpPr>
            <a:xfrm>
              <a:off x="259257" y="1051323"/>
              <a:ext cx="5934403" cy="4587477"/>
              <a:chOff x="-705943" y="1051323"/>
              <a:chExt cx="5934403" cy="4587477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7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EA624079-CE23-4813-B154-00691567A6F6}"/>
                  </a:ext>
                </a:extLst>
              </p:cNvPr>
              <p:cNvSpPr/>
              <p:nvPr/>
            </p:nvSpPr>
            <p:spPr bwMode="auto">
              <a:xfrm rot="20754827">
                <a:off x="4715411" y="5100320"/>
                <a:ext cx="513049" cy="162560"/>
              </a:xfrm>
              <a:prstGeom prst="rightArrow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032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C92D3A-F8AA-41A4-8D0F-16EA98B64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296" y="4896347"/>
                <a:ext cx="253975" cy="742453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-705943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70657A-3B7D-4FC6-A0BD-66CFF3D5B797}"/>
                </a:ext>
              </a:extLst>
            </p:cNvPr>
            <p:cNvGrpSpPr/>
            <p:nvPr/>
          </p:nvGrpSpPr>
          <p:grpSpPr>
            <a:xfrm>
              <a:off x="6799982" y="908143"/>
              <a:ext cx="6061275" cy="4222657"/>
              <a:chOff x="6799982" y="908143"/>
              <a:chExt cx="6061275" cy="4222657"/>
            </a:xfrm>
          </p:grpSpPr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78EA993-05C8-485A-AA45-EE0A2F9C762D}"/>
              </a:ext>
            </a:extLst>
          </p:cNvPr>
          <p:cNvGrpSpPr/>
          <p:nvPr/>
        </p:nvGrpSpPr>
        <p:grpSpPr>
          <a:xfrm>
            <a:off x="4137564" y="2208179"/>
            <a:ext cx="6074379" cy="3440437"/>
            <a:chOff x="4137564" y="2208179"/>
            <a:chExt cx="6074379" cy="34404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D5EFBE-A308-4014-A2DA-8C0E27626733}"/>
                </a:ext>
              </a:extLst>
            </p:cNvPr>
            <p:cNvGrpSpPr/>
            <p:nvPr/>
          </p:nvGrpSpPr>
          <p:grpSpPr>
            <a:xfrm>
              <a:off x="5457560" y="2208179"/>
              <a:ext cx="4754383" cy="2471238"/>
              <a:chOff x="5457560" y="2208179"/>
              <a:chExt cx="4754383" cy="247123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5D0EEEC-55C6-484E-91BC-843FF1E9C3DA}"/>
                  </a:ext>
                </a:extLst>
              </p:cNvPr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5457560" y="2208179"/>
                <a:ext cx="4174659" cy="2471238"/>
                <a:chOff x="5457560" y="2208179"/>
                <a:chExt cx="4174659" cy="2471238"/>
              </a:xfrm>
            </p:grpSpPr>
            <p:sp>
              <p:nvSpPr>
                <p:cNvPr id="146" name="Freeform 6">
                  <a:extLst>
                    <a:ext uri="{FF2B5EF4-FFF2-40B4-BE49-F238E27FC236}">
                      <a16:creationId xmlns:a16="http://schemas.microsoft.com/office/drawing/2014/main" id="{FA4C244B-A379-46FB-8D77-CBCCC0D81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7721" y="2712396"/>
                  <a:ext cx="3744373" cy="179292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8696CB20-E458-49CC-9834-69D913A0D8E6}"/>
                    </a:ext>
                  </a:extLst>
                </p:cNvPr>
                <p:cNvSpPr/>
                <p:nvPr/>
              </p:nvSpPr>
              <p:spPr bwMode="auto">
                <a:xfrm>
                  <a:off x="5463072" y="2208179"/>
                  <a:ext cx="4169147" cy="774865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BDC0AF5E-6EAB-4726-8381-50BE4D86F379}"/>
                    </a:ext>
                  </a:extLst>
                </p:cNvPr>
                <p:cNvSpPr/>
                <p:nvPr/>
              </p:nvSpPr>
              <p:spPr bwMode="auto">
                <a:xfrm>
                  <a:off x="5472800" y="3045046"/>
                  <a:ext cx="3259720" cy="605840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A8537530-20A7-4154-8067-AA7DD37566C4}"/>
                    </a:ext>
                  </a:extLst>
                </p:cNvPr>
                <p:cNvSpPr/>
                <p:nvPr/>
              </p:nvSpPr>
              <p:spPr bwMode="auto">
                <a:xfrm>
                  <a:off x="5472800" y="3689531"/>
                  <a:ext cx="2566299" cy="476964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5CB277BC-F2CC-447C-A9C6-4CB892079EB7}"/>
                    </a:ext>
                  </a:extLst>
                </p:cNvPr>
                <p:cNvSpPr/>
                <p:nvPr/>
              </p:nvSpPr>
              <p:spPr bwMode="auto">
                <a:xfrm>
                  <a:off x="5457560" y="4330981"/>
                  <a:ext cx="1874769" cy="34843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79CD57F-775C-464D-9F71-D473455A593F}"/>
                    </a:ext>
                  </a:extLst>
                </p:cNvPr>
                <p:cNvCxnSpPr>
                  <a:cxnSpLocks/>
                  <a:endCxn id="147" idx="3"/>
                </p:cNvCxnSpPr>
                <p:nvPr/>
              </p:nvCxnSpPr>
              <p:spPr>
                <a:xfrm flipV="1">
                  <a:off x="7299960" y="2595612"/>
                  <a:ext cx="2332259" cy="19455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8158A2F6-8C50-414A-BAE1-269A4CE0691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6590" y="2442538"/>
                  <a:ext cx="456661" cy="331504"/>
                </a:xfrm>
                <a:prstGeom prst="rect">
                  <a:avLst/>
                </a:prstGeom>
                <a:solidFill>
                  <a:srgbClr val="002060"/>
                </a:solidFill>
              </p:spPr>
            </p:pic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9632219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8967312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1579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07F7D-36C3-449F-A3F4-4042915B79A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942" y="4439052"/>
              <a:ext cx="194962" cy="145850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4999709-EB32-49AB-A750-D75D0119647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32329" y="4499653"/>
              <a:ext cx="282513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B6399ED5-9AC3-42F5-86B1-7EE50BA9D4EB}"/>
                </a:ext>
              </a:extLst>
            </p:cNvPr>
            <p:cNvSpPr/>
            <p:nvPr/>
          </p:nvSpPr>
          <p:spPr>
            <a:xfrm>
              <a:off x="4932319" y="2595611"/>
              <a:ext cx="460978" cy="190970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20ACBF-B8DA-45E8-B8DC-5D98EDBF99D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564" y="3387999"/>
              <a:ext cx="593451" cy="34357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813996-1CB3-44FC-97BD-5F8634F5F4C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277907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49885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01447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94A7ED-6701-489E-B415-B2023B452662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D5A46A-8B4D-410B-B31C-7661C985EA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59" y="5820925"/>
              <a:ext cx="9323521" cy="29961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508110-3215-4114-AACB-83961F975797}"/>
                </a:ext>
              </a:extLst>
            </p:cNvPr>
            <p:cNvSpPr/>
            <p:nvPr/>
          </p:nvSpPr>
          <p:spPr bwMode="auto">
            <a:xfrm flipH="1">
              <a:off x="659969" y="2148306"/>
              <a:ext cx="4553712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Freeform 6 1 2 2 1">
              <a:extLst>
                <a:ext uri="{FF2B5EF4-FFF2-40B4-BE49-F238E27FC236}">
                  <a16:creationId xmlns:a16="http://schemas.microsoft.com/office/drawing/2014/main" id="{A69FCDEF-1D6F-4656-8F23-6B3827D01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98846" y="197384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A1B8AB-F628-4CCD-AFE2-583C43A20F94}"/>
                </a:ext>
              </a:extLst>
            </p:cNvPr>
            <p:cNvSpPr/>
            <p:nvPr/>
          </p:nvSpPr>
          <p:spPr bwMode="auto">
            <a:xfrm>
              <a:off x="-372798" y="215838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02277A-1117-4C6D-9874-878F1EC07BCB}"/>
                </a:ext>
              </a:extLst>
            </p:cNvPr>
            <p:cNvCxnSpPr>
              <a:cxnSpLocks/>
            </p:cNvCxnSpPr>
            <p:nvPr/>
          </p:nvCxnSpPr>
          <p:spPr>
            <a:xfrm>
              <a:off x="-766644" y="250055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B20F2D-FB74-419F-9C6E-6CB58A706B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6818" y="2818360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192492-117F-4FCE-838D-CA04F814A0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9970" y="5207499"/>
              <a:ext cx="4544567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86065EC-B80F-42F9-B35B-CB8E036D4C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11552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A73B7A1-3344-409D-AB36-0416467B68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1742" y="3707400"/>
              <a:ext cx="0" cy="1517904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5C7056-F4B0-4CEF-B3CC-264FE958661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398" y="834655"/>
              <a:ext cx="1224111" cy="79742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135AF0-B72E-4F35-9912-65946369B81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03521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DFA088-1FBB-4F5F-BD04-A328D88FFF15}"/>
                </a:ext>
              </a:extLst>
            </p:cNvPr>
            <p:cNvSpPr/>
            <p:nvPr/>
          </p:nvSpPr>
          <p:spPr bwMode="auto">
            <a:xfrm flipH="1">
              <a:off x="7089333" y="2159999"/>
              <a:ext cx="5843016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Freeform 6 1 2 2 2">
              <a:extLst>
                <a:ext uri="{FF2B5EF4-FFF2-40B4-BE49-F238E27FC236}">
                  <a16:creationId xmlns:a16="http://schemas.microsoft.com/office/drawing/2014/main" id="{2B10C6AD-9B74-4F3C-8D82-01B5598505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30520" y="1985540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C7F0C3-5233-4471-9779-64C97DBB4D78}"/>
                </a:ext>
              </a:extLst>
            </p:cNvPr>
            <p:cNvSpPr/>
            <p:nvPr/>
          </p:nvSpPr>
          <p:spPr bwMode="auto">
            <a:xfrm>
              <a:off x="6056568" y="2170074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2E5A449-4890-45D3-BCDC-55F465EE8E2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722" y="2512251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C0C029-FAF8-4FC3-8E4E-7907C554F6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86184" y="2830053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12114B-E2AD-4E5A-B60D-2152D5DB7E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89337" y="5219192"/>
              <a:ext cx="5843012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4AEB9FB-0E5E-437E-A1F4-2477B764A6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42924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35366EB-5BF6-4E69-85CA-62C1C1D3FD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996768" y="4101808"/>
              <a:ext cx="0" cy="113519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B4ADB2-43DC-4215-8D44-D26E57DE02CF}"/>
                </a:ext>
              </a:extLst>
            </p:cNvPr>
            <p:cNvSpPr/>
            <p:nvPr/>
          </p:nvSpPr>
          <p:spPr bwMode="auto">
            <a:xfrm>
              <a:off x="9162594" y="2272383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7D033D4-2B01-4E69-9E00-3D8E68EFD3FD}"/>
                </a:ext>
              </a:extLst>
            </p:cNvPr>
            <p:cNvSpPr/>
            <p:nvPr/>
          </p:nvSpPr>
          <p:spPr>
            <a:xfrm>
              <a:off x="2188319" y="3131703"/>
              <a:ext cx="1154305" cy="1060827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A215C3D-3636-43B6-B8FE-7D7DF31A07E1}"/>
                </a:ext>
              </a:extLst>
            </p:cNvPr>
            <p:cNvSpPr/>
            <p:nvPr/>
          </p:nvSpPr>
          <p:spPr>
            <a:xfrm flipV="1">
              <a:off x="3711423" y="3182975"/>
              <a:ext cx="1154305" cy="1060704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937F642-A0C7-4C41-B16A-CF68AA4ABB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2936738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E5FAF4-120C-4D27-8255-2BAD5A739446}"/>
                </a:ext>
              </a:extLst>
            </p:cNvPr>
            <p:cNvSpPr/>
            <p:nvPr/>
          </p:nvSpPr>
          <p:spPr bwMode="auto">
            <a:xfrm>
              <a:off x="7204633" y="4029240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C44D4A-7F4F-4657-9951-BE7AE4AED6B8}"/>
                </a:ext>
              </a:extLst>
            </p:cNvPr>
            <p:cNvSpPr/>
            <p:nvPr/>
          </p:nvSpPr>
          <p:spPr>
            <a:xfrm flipV="1">
              <a:off x="5901516" y="279058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E237645-651A-40C9-9583-29665D496C23}"/>
                </a:ext>
              </a:extLst>
            </p:cNvPr>
            <p:cNvSpPr/>
            <p:nvPr/>
          </p:nvSpPr>
          <p:spPr>
            <a:xfrm rot="10800000" flipV="1">
              <a:off x="8130976" y="202302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E34376-D181-4542-87A4-BAD512CFF23D}"/>
                </a:ext>
              </a:extLst>
            </p:cNvPr>
            <p:cNvCxnSpPr>
              <a:cxnSpLocks/>
            </p:cNvCxnSpPr>
            <p:nvPr/>
          </p:nvCxnSpPr>
          <p:spPr>
            <a:xfrm>
              <a:off x="9923441" y="3628851"/>
              <a:ext cx="25133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14C511-7BE8-44B6-BE00-DED0CD4C560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3667" y="4043044"/>
              <a:ext cx="2816767" cy="624855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2171BA-1E36-4F1B-A759-5C978C16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4562" y="3289325"/>
              <a:ext cx="0" cy="188942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9C2D63-BA7B-45CD-A9F5-4DB1A35319F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875" y="836036"/>
              <a:ext cx="1224111" cy="7974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CA1B8E-05CD-4FBD-914A-A48E6235AEC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25559" y="217878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E302C6-2B75-48E3-9DA0-D1C5F73AAE0F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3810000" y="2819400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152900" cy="2286000"/>
                <a:chOff x="4038600" y="2819400"/>
                <a:chExt cx="41529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6700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 rot="21148855">
                <a:off x="8191500" y="4859655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6414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6E5A2-64C8-42EB-A937-1201A96242F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3431921"/>
              <a:ext cx="467982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43014D-82C1-44E1-8FE7-3D7B503BF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6803" y="4664401"/>
              <a:ext cx="67651" cy="415791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56.7304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38.808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2"/>
  <p:tag name="LAY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9932</TotalTime>
  <Words>414</Words>
  <Application>Microsoft Office PowerPoint</Application>
  <PresentationFormat>Widescreen</PresentationFormat>
  <Paragraphs>125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211</cp:revision>
  <dcterms:created xsi:type="dcterms:W3CDTF">2018-04-01T13:05:30Z</dcterms:created>
  <dcterms:modified xsi:type="dcterms:W3CDTF">2018-06-04T18:09:05Z</dcterms:modified>
</cp:coreProperties>
</file>